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77"/>
    <p:restoredTop sz="96405"/>
  </p:normalViewPr>
  <p:slideViewPr>
    <p:cSldViewPr snapToGrid="0">
      <p:cViewPr>
        <p:scale>
          <a:sx n="58" d="100"/>
          <a:sy n="58" d="100"/>
        </p:scale>
        <p:origin x="2416" y="-7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4301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30241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6238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92655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961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06398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204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9058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02455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48989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2685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FA25F-E529-FB44-8B78-2A2679BFE347}" type="datetimeFigureOut">
              <a:rPr lang="en-TR" smtClean="0"/>
              <a:t>29.07.2025</a:t>
            </a:fld>
            <a:endParaRPr lang="en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00371-E477-1546-B22B-47DA4AEBA0FE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5497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5F0ECEE-E4F1-0E5C-5E50-08A1592FDA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05"/>
            <a:ext cx="30275213" cy="4279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809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Erdogan Kaya - Milk Creative &amp; Events</dc:creator>
  <cp:lastModifiedBy>Erdogan Kaya - Milk Creative &amp; Events</cp:lastModifiedBy>
  <cp:revision>1</cp:revision>
  <dcterms:created xsi:type="dcterms:W3CDTF">2025-07-29T05:48:00Z</dcterms:created>
  <dcterms:modified xsi:type="dcterms:W3CDTF">2025-07-29T05:49:26Z</dcterms:modified>
</cp:coreProperties>
</file>