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794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9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8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9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7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>
                    <a:tint val="82000"/>
                  </a:schemeClr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82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82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8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9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8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9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8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9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BC9913-2600-4D59-BD6E-7CD9AC76536B}" type="datetimeFigureOut">
              <a:rPr lang="en-US" smtClean="0"/>
              <a:t>03-Sep-24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79A9BB-F804-4398-93F3-AB28A688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2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red and black text&#10;&#10;Description automatically generated">
            <a:extLst>
              <a:ext uri="{FF2B5EF4-FFF2-40B4-BE49-F238E27FC236}">
                <a16:creationId xmlns:a16="http://schemas.microsoft.com/office/drawing/2014/main" id="{4A266444-D7BE-2000-D60D-C312E1844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"/>
            <a:ext cx="30267275" cy="4278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65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Mehmet Eldegez - Dekon Congress &amp; Tourism</dc:creator>
  <cp:lastModifiedBy>Mehmet Eldegez - Dekon Congress &amp; Tourism</cp:lastModifiedBy>
  <cp:revision>1</cp:revision>
  <dcterms:created xsi:type="dcterms:W3CDTF">2024-09-03T09:28:51Z</dcterms:created>
  <dcterms:modified xsi:type="dcterms:W3CDTF">2024-09-03T09:32:19Z</dcterms:modified>
</cp:coreProperties>
</file>