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94"/>
  </p:normalViewPr>
  <p:slideViewPr>
    <p:cSldViewPr snapToGrid="0">
      <p:cViewPr varScale="1">
        <p:scale>
          <a:sx n="110" d="100"/>
          <a:sy n="110" d="100"/>
        </p:scale>
        <p:origin x="192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4F46-858F-4EF7-8689-4673C42C9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5D14B9-8D08-192E-FF12-F8F6CF87F7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A8389-F459-D183-9931-5E7370F5C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0CDB-9130-4701-B789-1B05ACC8FBFA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F8069-286E-2FE0-233C-B97F021FD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97AE4-E8E5-DC90-165D-16FB90D6F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409-7675-4E69-993B-7076DF6123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024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9AC51-6241-6275-B91B-06A9EF2E4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7ADA0C-7A19-95A2-C787-6AB6B8E37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EB9D2-59DA-0934-386F-0E959E401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0CDB-9130-4701-B789-1B05ACC8FBFA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22D29-2F5F-CFF7-3DBC-B5588B007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4B4F9-75BF-EB4C-D4B1-5E0FF5917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409-7675-4E69-993B-7076DF6123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3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5FC3E4-5BDD-7746-CFE2-617B3AE789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69A819-DDCC-5CEC-C752-25CCA97B9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40306-B698-C038-14EE-7662CF3B0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0CDB-9130-4701-B789-1B05ACC8FBFA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1FB46-3D64-C3E1-C6B3-99B9B9B93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62DEF-18D1-43E5-AD57-2A99A4BFF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409-7675-4E69-993B-7076DF6123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4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30A68-5006-48D2-85FB-65F1F48CE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5AF7A-3FA4-B84F-62E7-9F3EF2A6B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F3B09-4AEB-34ED-6C0F-C0FD894EF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0CDB-9130-4701-B789-1B05ACC8FBFA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1B2A6-C2F4-4AEC-D016-4020EDBF6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B6839-F59B-B8BE-52F7-4CB909E7C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409-7675-4E69-993B-7076DF6123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9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898C9-4322-06FF-8E5F-E4BA06948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06AC2-2CD3-981D-F855-7E4E74BAE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8B030-40CC-4378-0549-F2208CF90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0CDB-9130-4701-B789-1B05ACC8FBFA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53164-9432-4B47-4501-0C58BEF3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BBA9B-12A1-0EBE-0A23-D02A145EE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409-7675-4E69-993B-7076DF6123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8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6F022-0FF4-9DD1-8E50-EF3BF4392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0A7B7-489A-C97B-07AB-5E4A2DBDE5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008E29-C1C4-54D7-EFA3-A5C80710F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7AA701-87EE-E6B8-6185-8A7BF7F2C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0CDB-9130-4701-B789-1B05ACC8FBFA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46CF3-8C8C-3A87-074A-278A67D8B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E51FEC-17DA-A340-5F53-972879763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409-7675-4E69-993B-7076DF6123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9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91E27-9AF1-25CA-C1A6-62B7F330D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3BBF5-1EE5-E770-58B6-D3AAF83AF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2B9059-6B75-0A7A-5BA2-AA4F4AEB5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F085A0-25F4-480E-7180-BA38905570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9741EA-EE52-7154-51F6-EADE2FC8C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D89016-C2BC-D06E-BD5E-26170A1D7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0CDB-9130-4701-B789-1B05ACC8FBFA}" type="datetimeFigureOut">
              <a:rPr lang="en-US" smtClean="0"/>
              <a:t>9/6/24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95913F-2D8F-F1D1-7116-EDC1D747D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01594C-0B34-0EAE-CB41-27363B670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409-7675-4E69-993B-7076DF6123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4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9F828-35E3-4294-01D7-3A0076E62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3F872F-BD1A-3D2E-45EB-71F6E1D75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0CDB-9130-4701-B789-1B05ACC8FBFA}" type="datetimeFigureOut">
              <a:rPr lang="en-US" smtClean="0"/>
              <a:t>9/6/24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8CBD4-FBAA-597A-3F5C-CBADAF5C8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9617D3-D1C8-E48B-7A7F-270E08596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409-7675-4E69-993B-7076DF6123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6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85FA6-1135-58FF-664B-24366AB67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0CDB-9130-4701-B789-1B05ACC8FBFA}" type="datetimeFigureOut">
              <a:rPr lang="en-US" smtClean="0"/>
              <a:t>9/6/24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4752F6-020E-599C-07D7-159B8DAB2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4C7FC-969E-8F6A-0FA3-D8845557B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409-7675-4E69-993B-7076DF6123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1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A3DBA-9E9D-D44B-6C34-D68B372DB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29287-A736-9815-5401-0C6AA6C47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0129A4-F7E7-97E4-5386-6CCABCA00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6C5457-F40C-5672-8FA2-2B5802C02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0CDB-9130-4701-B789-1B05ACC8FBFA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34165-BBD3-893F-2912-6140173D9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89B47D-E20F-2AE5-881A-8199FAEFF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409-7675-4E69-993B-7076DF6123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4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3B467-D8A1-B8C4-E102-43DE727C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631A51-C890-71A1-FCD4-AA0FBCBC4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50B10C-E65A-455B-9852-2BA8D7F22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DB9FB-61D4-4CA5-52BA-536DAD7E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0CDB-9130-4701-B789-1B05ACC8FBFA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7654C3-DB5B-DBDA-6FE2-64280BBBF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93C2E1-305E-A778-B762-3858939FF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409-7675-4E69-993B-7076DF6123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2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DE0ABC-32AA-C196-BB87-D593033D0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25495-AC48-14E8-3314-4D349C383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A8A63-BECC-9CE9-D52F-2018116A11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250CDB-9130-4701-B789-1B05ACC8FBFA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A8A96-CE90-3FF7-314F-4A6D1453BF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C9CBF-244C-F2E7-4005-854F3DA68D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C1C409-7675-4E69-993B-7076DF6123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73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een and black cartoon&#10;&#10;Description automatically generated with medium confidence">
            <a:extLst>
              <a:ext uri="{FF2B5EF4-FFF2-40B4-BE49-F238E27FC236}">
                <a16:creationId xmlns:a16="http://schemas.microsoft.com/office/drawing/2014/main" id="{21DD73F3-B47A-6E26-A460-C050423C76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7D9DFFEB-61B7-EB3D-487D-5854614D500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262" t="15509" r="-6262" b="-15509"/>
          <a:stretch/>
        </p:blipFill>
        <p:spPr>
          <a:xfrm>
            <a:off x="0" y="0"/>
            <a:ext cx="3696589" cy="2612198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227831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Mert Seven</dc:creator>
  <cp:lastModifiedBy>Lavanchy, Joël</cp:lastModifiedBy>
  <cp:revision>2</cp:revision>
  <dcterms:created xsi:type="dcterms:W3CDTF">2024-08-29T14:29:39Z</dcterms:created>
  <dcterms:modified xsi:type="dcterms:W3CDTF">2024-09-06T14:24:12Z</dcterms:modified>
</cp:coreProperties>
</file>