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9" d="100"/>
          <a:sy n="19" d="100"/>
        </p:scale>
        <p:origin x="366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9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8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9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>
                    <a:tint val="82000"/>
                  </a:schemeClr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82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82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8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BC9913-2600-4D59-BD6E-7CD9AC76536B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79A9BB-F804-4398-93F3-AB28A688BF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red and black text&#10;&#10;Description automatically generated">
            <a:extLst>
              <a:ext uri="{FF2B5EF4-FFF2-40B4-BE49-F238E27FC236}">
                <a16:creationId xmlns:a16="http://schemas.microsoft.com/office/drawing/2014/main" id="{4A266444-D7BE-2000-D60D-C312E1844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2"/>
            <a:ext cx="30267275" cy="42789774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C73C1643-300F-CAFB-AC4F-B05B5175DC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262" t="15509" r="-6262" b="-15509"/>
          <a:stretch/>
        </p:blipFill>
        <p:spPr>
          <a:xfrm>
            <a:off x="1" y="0"/>
            <a:ext cx="13138987" cy="928467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06065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Mehmet Eldegez - Dekon Congress &amp; Tourism</dc:creator>
  <cp:lastModifiedBy>Lavanchy, Joël</cp:lastModifiedBy>
  <cp:revision>2</cp:revision>
  <dcterms:created xsi:type="dcterms:W3CDTF">2024-09-03T09:28:51Z</dcterms:created>
  <dcterms:modified xsi:type="dcterms:W3CDTF">2024-09-06T14:25:27Z</dcterms:modified>
</cp:coreProperties>
</file>