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9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9D8E-753A-6202-0F57-D25AC0E22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5A0EF-82FF-AB3B-3CAB-014A08A76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410DE-147F-C890-8C16-086866F4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6556-B834-45A1-A65D-E7A3EC30B2F2}" type="datetimeFigureOut">
              <a:rPr lang="en-US" smtClean="0"/>
              <a:t>13-Sep-23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DA832-CC97-31CE-C096-F5310161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DB0A4-9D71-D569-E6AE-32E45B2D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FC52-989F-4439-964F-73D28695A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4DDCA-ED18-FD0D-536F-2A6DA032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BF004-16AA-716D-2DE5-90C9E7B9B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C766D-8158-2CFA-8B8E-976A7E1E9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6556-B834-45A1-A65D-E7A3EC30B2F2}" type="datetimeFigureOut">
              <a:rPr lang="en-US" smtClean="0"/>
              <a:t>13-Sep-23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3F0AB-F773-9E66-2151-7A54B220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9558E-1F64-A2FA-5CCE-A787368A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FC52-989F-4439-964F-73D28695A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8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59DADA-34C4-34CE-0FA4-AF448C6B6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B4374-BA6F-1950-506E-5988CD73B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5D72-E489-4620-197C-1CC9C52D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6556-B834-45A1-A65D-E7A3EC30B2F2}" type="datetimeFigureOut">
              <a:rPr lang="en-US" smtClean="0"/>
              <a:t>13-Sep-23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751AD-97D8-AD8A-C0A6-49AC97B7B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278FB-0A2D-4CF1-70CF-BE49B2A0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FC52-989F-4439-964F-73D28695A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2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40D06-BCF3-C149-83D6-5DDB0835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44D3A-8845-3147-2D0B-D13EFF18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4E284-1E05-63FF-55B9-A64BC341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6556-B834-45A1-A65D-E7A3EC30B2F2}" type="datetimeFigureOut">
              <a:rPr lang="en-US" smtClean="0"/>
              <a:t>13-Sep-23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DBE4-D66D-20EF-D98B-9ED2D9BE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944A9-32C5-938A-7DBB-3B100438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FC52-989F-4439-964F-73D28695A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3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BF4F-45C9-F8B7-9E8D-287D4F92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AE918-E96D-A801-4756-B6F947B20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4E770-0B8B-ACD0-B9E3-7CDD341AD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6556-B834-45A1-A65D-E7A3EC30B2F2}" type="datetimeFigureOut">
              <a:rPr lang="en-US" smtClean="0"/>
              <a:t>13-Sep-23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A50F8-4E58-021B-7252-4370CB20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28345-F322-A143-9D7B-E0AB59CB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FC52-989F-4439-964F-73D28695A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DAF19-6C89-6E37-D2DD-567EBFD3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28BB7-DF25-7002-115E-2B3F50DB2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9816C-3753-5F38-1C9B-BD3E2AEDC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A44CB-F92F-E6D5-C8B3-EC03F83C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6556-B834-45A1-A65D-E7A3EC30B2F2}" type="datetimeFigureOut">
              <a:rPr lang="en-US" smtClean="0"/>
              <a:t>13-Sep-23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BF640-FC4E-89C2-AA44-03677594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399FF-A899-3B0E-0C18-45B42409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FC52-989F-4439-964F-73D28695A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5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8F46-FE44-C423-9D06-DAA6F588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0F34C-B3D8-D8F3-07FF-C2763083B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B5240-6BF9-2A58-A87D-5748AA325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64AC8-EEED-DBC9-F04F-D6BB61B7B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8DCDE6-EE98-C622-9532-688F6E311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ECE84-15D2-60DB-236B-5841A786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6556-B834-45A1-A65D-E7A3EC30B2F2}" type="datetimeFigureOut">
              <a:rPr lang="en-US" smtClean="0"/>
              <a:t>13-Sep-23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C8FB51-DFC0-F1DA-8548-3F286AAF3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E0721-3249-693F-B6B9-3FF11FC0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FC52-989F-4439-964F-73D28695A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8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A4F6A-1732-7FEF-64E7-BD5A4D81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B5B0E-FA28-BFF6-095D-143A3FF7C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6556-B834-45A1-A65D-E7A3EC30B2F2}" type="datetimeFigureOut">
              <a:rPr lang="en-US" smtClean="0"/>
              <a:t>13-Sep-23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63279-3074-0609-7480-4F002A82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1CCF8-C27B-4F47-A7C0-90000F45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FC52-989F-4439-964F-73D28695A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2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59F507-E4AE-C3D9-95AF-F1B6370B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6556-B834-45A1-A65D-E7A3EC30B2F2}" type="datetimeFigureOut">
              <a:rPr lang="en-US" smtClean="0"/>
              <a:t>13-Sep-23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4AB90-E287-B3FD-5EA3-945AE80B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D4C4B-6FF9-0981-67A9-845CD905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FC52-989F-4439-964F-73D28695A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5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844A-BC70-E185-CC80-4278BDCD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6E952-6967-B8D1-856C-1AB6325C7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61DB7-047E-3897-D179-EFFF64618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9C179-4834-E6CA-7F6E-36F8EF44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6556-B834-45A1-A65D-E7A3EC30B2F2}" type="datetimeFigureOut">
              <a:rPr lang="en-US" smtClean="0"/>
              <a:t>13-Sep-23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1866A-598B-5E25-7452-B039B263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EBE4A-1981-4348-BF7F-392A89B9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FC52-989F-4439-964F-73D28695A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4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C6931-B54E-9023-D557-BAF8C1D0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8A419-C869-BA38-A8EF-3AED60143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5C3B7-7B37-4EE8-23D5-B26F58849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BAECD-654C-0C69-F226-DCBC10C0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6556-B834-45A1-A65D-E7A3EC30B2F2}" type="datetimeFigureOut">
              <a:rPr lang="en-US" smtClean="0"/>
              <a:t>13-Sep-23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6C56D-ABEC-A1FD-DF50-3EA12E92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0F564-F3DA-FBD3-902B-EA54FE9A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FC52-989F-4439-964F-73D28695A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5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62D88-D464-F950-36C9-86A2D13D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F11ED-A1F7-5F12-FA00-896FCF54B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BE302-D602-886C-4EE0-24EED301D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A6556-B834-45A1-A65D-E7A3EC30B2F2}" type="datetimeFigureOut">
              <a:rPr lang="en-US" smtClean="0"/>
              <a:t>13-Sep-23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C58FC-51C7-1B90-64FE-4E95AC511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0D0CE-2B83-D556-1F10-99F5F0036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4FC52-989F-4439-964F-73D28695A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4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scape with boats and a bridge&#10;&#10;Description automatically generated">
            <a:extLst>
              <a:ext uri="{FF2B5EF4-FFF2-40B4-BE49-F238E27FC236}">
                <a16:creationId xmlns:a16="http://schemas.microsoft.com/office/drawing/2014/main" id="{4D3A3D2E-D005-CD21-72D6-14AA1878F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3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F5F5D4-94C0-8D1D-CF4A-DEE8325C6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55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Mehmet Eldegez - Dekon Congress &amp; Tourism</dc:creator>
  <cp:lastModifiedBy>Mehmet Eldegez - Dekon Congress &amp; Tourism</cp:lastModifiedBy>
  <cp:revision>2</cp:revision>
  <dcterms:created xsi:type="dcterms:W3CDTF">2023-09-13T08:11:17Z</dcterms:created>
  <dcterms:modified xsi:type="dcterms:W3CDTF">2023-09-13T08:29:41Z</dcterms:modified>
</cp:coreProperties>
</file>